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FB9F2A-165C-47B8-85D1-EAA32CBDB087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000339-821C-4285-B724-CC1E7089E5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docs/accountability/testing/reports/eogmathrawscore.pdf" TargetMode="External"/><Relationship Id="rId2" Type="http://schemas.openxmlformats.org/officeDocument/2006/relationships/hyperlink" Target="http://www.ncpublicschools.org/docs/accountability/testing/reports/eogreadrawscore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 Teacher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EOG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Specifications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2"/>
          </p:nvPr>
        </p:nvGraphicFramePr>
        <p:xfrm>
          <a:off x="2057400" y="457200"/>
          <a:ext cx="6858000" cy="152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356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Grade / Subject</a:t>
                      </a:r>
                      <a:endParaRPr lang="en-US" sz="1800" dirty="0"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Total items</a:t>
                      </a:r>
                      <a:endParaRPr lang="en-US" sz="1800" dirty="0"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Operational items</a:t>
                      </a:r>
                      <a:endParaRPr lang="en-US" sz="1800" dirty="0"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Experimental items</a:t>
                      </a:r>
                      <a:endParaRPr lang="en-US" sz="1800" dirty="0"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3, 4, and 5 General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71800" y="2819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 hours to test; 4 hours is the maximum time provided 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quarter" idx="4"/>
          </p:nvPr>
        </p:nvGraphicFramePr>
        <p:xfrm>
          <a:off x="2057400" y="2057400"/>
          <a:ext cx="685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45- 49%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19-21%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209800" y="579120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37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 &amp;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22-27%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27-32%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895600" y="3657600"/>
          <a:ext cx="4572000" cy="1884680"/>
        </p:xfrm>
        <a:graphic>
          <a:graphicData uri="http://schemas.openxmlformats.org/drawingml/2006/table">
            <a:tbl>
              <a:tblPr/>
              <a:tblGrid>
                <a:gridCol w="2920365"/>
                <a:gridCol w="788035"/>
                <a:gridCol w="863600"/>
              </a:tblGrid>
              <a:tr h="23812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Ready EOG Mathematics - Grades 3-4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Number of Questions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 of Question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General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NCEXTEND2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Multiple-choice – calculator inactive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Constructed-response – calculator inactive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Multiple-choice – calculator active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TOTAL*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*Total includes 10 experimental questions (general) or 8 (NCEXTEND2)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Scale Scores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ELA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/>
              </a:rPr>
              <a:t>Mathematics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122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Parent Teacher Conference</vt:lpstr>
      <vt:lpstr>EOG Specifications</vt:lpstr>
      <vt:lpstr>Scale Scores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Teacher Conference</dc:title>
  <dc:creator>user1</dc:creator>
  <cp:lastModifiedBy>user1</cp:lastModifiedBy>
  <cp:revision>1</cp:revision>
  <dcterms:created xsi:type="dcterms:W3CDTF">2013-04-17T22:27:48Z</dcterms:created>
  <dcterms:modified xsi:type="dcterms:W3CDTF">2013-04-17T22:59:32Z</dcterms:modified>
</cp:coreProperties>
</file>